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6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1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8715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Presentación en pantalla (16:9)</PresentationFormat>
  <Paragraphs>13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5" baseType="lpstr"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NotebookLM Export</dc:title>
  <dc:subject>PptxGenJS Presentation</dc:subject>
  <dc:creator>NotebookLM Export Tool</dc:creator>
  <cp:lastModifiedBy>Fernando Fermosell Romero</cp:lastModifiedBy>
  <cp:revision>2</cp:revision>
  <dcterms:created xsi:type="dcterms:W3CDTF">2026-08-24T04:37:26Z</dcterms:created>
  <dcterms:modified xsi:type="dcterms:W3CDTF">2026-08-24T04:41:26Z</dcterms:modified>
</cp:coreProperties>
</file>